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8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3419A87-FA71-4BC9-81E7-D40E8CE8C6DC}" type="datetimeFigureOut">
              <a:rPr lang="en-US" smtClean="0"/>
              <a:t>4/19/2026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94B0178-872A-4DFB-849F-95D906CFAFE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419A87-FA71-4BC9-81E7-D40E8CE8C6DC}"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B0178-872A-4DFB-849F-95D906CFAF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419A87-FA71-4BC9-81E7-D40E8CE8C6DC}"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B0178-872A-4DFB-849F-95D906CFAF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419A87-FA71-4BC9-81E7-D40E8CE8C6DC}"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B0178-872A-4DFB-849F-95D906CFAF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3419A87-FA71-4BC9-81E7-D40E8CE8C6DC}"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B0178-872A-4DFB-849F-95D906CFAFE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3419A87-FA71-4BC9-81E7-D40E8CE8C6DC}"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B0178-872A-4DFB-849F-95D906CFAF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3419A87-FA71-4BC9-81E7-D40E8CE8C6DC}" type="datetimeFigureOut">
              <a:rPr lang="en-US" smtClean="0"/>
              <a:t>4/19/2026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B0178-872A-4DFB-849F-95D906CFAF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3419A87-FA71-4BC9-81E7-D40E8CE8C6DC}" type="datetimeFigureOut">
              <a:rPr lang="en-US" smtClean="0"/>
              <a:t>4/19/2026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B0178-872A-4DFB-849F-95D906CFAF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19A87-FA71-4BC9-81E7-D40E8CE8C6DC}" type="datetimeFigureOut">
              <a:rPr lang="en-US" smtClean="0"/>
              <a:t>4/19/2026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B0178-872A-4DFB-849F-95D906CFAF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3419A87-FA71-4BC9-81E7-D40E8CE8C6DC}"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B0178-872A-4DFB-849F-95D906CFAF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3419A87-FA71-4BC9-81E7-D40E8CE8C6DC}"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94B0178-872A-4DFB-849F-95D906CFAFE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419A87-FA71-4BC9-81E7-D40E8CE8C6DC}" type="datetimeFigureOut">
              <a:rPr lang="en-US" smtClean="0"/>
              <a:t>4/19/2026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4B0178-872A-4DFB-849F-95D906CFAFE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liverancefromaddictionbook.com/" TargetMode="External"/><Relationship Id="rId7" Type="http://schemas.openxmlformats.org/officeDocument/2006/relationships/hyperlink" Target="https://www.wftministries.org/" TargetMode="External"/><Relationship Id="rId2" Type="http://schemas.openxmlformats.org/officeDocument/2006/relationships/hyperlink" Target="https://www.deliverance-from-addiction-outreach.org/" TargetMode="External"/><Relationship Id="rId1" Type="http://schemas.openxmlformats.org/officeDocument/2006/relationships/slideLayout" Target="../slideLayouts/slideLayout2.xml"/><Relationship Id="rId6" Type="http://schemas.openxmlformats.org/officeDocument/2006/relationships/hyperlink" Target="mailto:deliverancefromaddiction@gmail.com" TargetMode="External"/><Relationship Id="rId5" Type="http://schemas.openxmlformats.org/officeDocument/2006/relationships/hyperlink" Target="https://www.tiktok.com/@deliverancefromaddiction" TargetMode="External"/><Relationship Id="rId4" Type="http://schemas.openxmlformats.org/officeDocument/2006/relationships/hyperlink" Target="https://www.youtube.com/@DeliveranceFromAddic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ssica Marie Baker's logo depicts a hand holding a house, symbolizing her Addiction Outreach Center, which offers education, life coaching, and ministry services.&#10;&#10;AI-generated content may be incorrect.">
            <a:extLst>
              <a:ext uri="{FF2B5EF4-FFF2-40B4-BE49-F238E27FC236}">
                <a16:creationId xmlns:a16="http://schemas.microsoft.com/office/drawing/2014/main" id="{6AB6434F-4541-65B0-DE3B-398B5C052A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1295400"/>
            <a:ext cx="5410200" cy="48155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3420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172C-D828-2075-66A0-9C004D0EF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AA1F6-BA2F-5B6B-80E4-9A40D3135527}"/>
              </a:ext>
            </a:extLst>
          </p:cNvPr>
          <p:cNvSpPr>
            <a:spLocks noGrp="1"/>
          </p:cNvSpPr>
          <p:nvPr>
            <p:ph type="title"/>
          </p:nvPr>
        </p:nvSpPr>
        <p:spPr/>
        <p:txBody>
          <a:bodyPr/>
          <a:lstStyle/>
          <a:p>
            <a:r>
              <a:rPr lang="en-US" dirty="0"/>
              <a:t>What Do Clients Receive?</a:t>
            </a:r>
          </a:p>
        </p:txBody>
      </p:sp>
      <p:sp>
        <p:nvSpPr>
          <p:cNvPr id="3" name="Content Placeholder 2">
            <a:extLst>
              <a:ext uri="{FF2B5EF4-FFF2-40B4-BE49-F238E27FC236}">
                <a16:creationId xmlns:a16="http://schemas.microsoft.com/office/drawing/2014/main" id="{0F74392F-2D83-1A46-F307-FE691F90A5A4}"/>
              </a:ext>
            </a:extLst>
          </p:cNvPr>
          <p:cNvSpPr>
            <a:spLocks noGrp="1"/>
          </p:cNvSpPr>
          <p:nvPr>
            <p:ph idx="1"/>
          </p:nvPr>
        </p:nvSpPr>
        <p:spPr>
          <a:xfrm>
            <a:off x="457200" y="1935480"/>
            <a:ext cx="8153400" cy="4389120"/>
          </a:xfrm>
        </p:spPr>
        <p:txBody>
          <a:bodyPr>
            <a:normAutofit/>
          </a:bodyPr>
          <a:lstStyle/>
          <a:p>
            <a:pPr marL="0" indent="0">
              <a:buNone/>
            </a:pPr>
            <a:r>
              <a:rPr lang="en-US" b="1" dirty="0"/>
              <a:t>Life Coaching</a:t>
            </a:r>
          </a:p>
          <a:p>
            <a:pPr lvl="1"/>
            <a:r>
              <a:rPr lang="en-US" dirty="0"/>
              <a:t>Addicts will receive life coaching in order to help transform their limiting beliefs and limited mindset to a growth mindset.</a:t>
            </a:r>
          </a:p>
          <a:p>
            <a:pPr lvl="1"/>
            <a:r>
              <a:rPr lang="en-US" dirty="0"/>
              <a:t>To teach addicts that the addiction mindset and can be changed for the better.</a:t>
            </a:r>
          </a:p>
          <a:p>
            <a:pPr lvl="1"/>
            <a:r>
              <a:rPr lang="en-US" dirty="0"/>
              <a:t>To teach addicts that there is a better alternative to the addiction lifestyle. </a:t>
            </a:r>
          </a:p>
        </p:txBody>
      </p:sp>
    </p:spTree>
    <p:extLst>
      <p:ext uri="{BB962C8B-B14F-4D97-AF65-F5344CB8AC3E}">
        <p14:creationId xmlns:p14="http://schemas.microsoft.com/office/powerpoint/2010/main" val="383843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D498-9F25-D47C-80E9-C7CEBD9BE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736C7-00AE-3583-F916-49363FA03FB4}"/>
              </a:ext>
            </a:extLst>
          </p:cNvPr>
          <p:cNvSpPr>
            <a:spLocks noGrp="1"/>
          </p:cNvSpPr>
          <p:nvPr>
            <p:ph type="title"/>
          </p:nvPr>
        </p:nvSpPr>
        <p:spPr/>
        <p:txBody>
          <a:bodyPr/>
          <a:lstStyle/>
          <a:p>
            <a:r>
              <a:rPr lang="en-US" dirty="0"/>
              <a:t>What Do Clients Receive?</a:t>
            </a:r>
          </a:p>
        </p:txBody>
      </p:sp>
      <p:sp>
        <p:nvSpPr>
          <p:cNvPr id="3" name="Content Placeholder 2">
            <a:extLst>
              <a:ext uri="{FF2B5EF4-FFF2-40B4-BE49-F238E27FC236}">
                <a16:creationId xmlns:a16="http://schemas.microsoft.com/office/drawing/2014/main" id="{6B4D0036-494C-2002-5429-9D62ED1EBD69}"/>
              </a:ext>
            </a:extLst>
          </p:cNvPr>
          <p:cNvSpPr>
            <a:spLocks noGrp="1"/>
          </p:cNvSpPr>
          <p:nvPr>
            <p:ph idx="1"/>
          </p:nvPr>
        </p:nvSpPr>
        <p:spPr>
          <a:xfrm>
            <a:off x="457200" y="1935480"/>
            <a:ext cx="8153400" cy="4389120"/>
          </a:xfrm>
        </p:spPr>
        <p:txBody>
          <a:bodyPr>
            <a:normAutofit lnSpcReduction="10000"/>
          </a:bodyPr>
          <a:lstStyle/>
          <a:p>
            <a:pPr marL="0" indent="0">
              <a:buNone/>
            </a:pPr>
            <a:r>
              <a:rPr lang="en-US" b="1" dirty="0"/>
              <a:t>Ministry</a:t>
            </a:r>
          </a:p>
          <a:p>
            <a:pPr lvl="1"/>
            <a:r>
              <a:rPr lang="en-US" dirty="0"/>
              <a:t>Addicts and their loved ones will receive ministry in the areas that they are struggling in.</a:t>
            </a:r>
          </a:p>
          <a:p>
            <a:pPr lvl="1"/>
            <a:r>
              <a:rPr lang="en-US" dirty="0"/>
              <a:t>Addicts will receive spiritual nourishment to help fill the voids in their life.</a:t>
            </a:r>
          </a:p>
          <a:p>
            <a:pPr lvl="1"/>
            <a:r>
              <a:rPr lang="en-US" dirty="0"/>
              <a:t>Addicts will learn how the Word of God (i.e. Bible) can help them overcome the unresolved traumas in their life.</a:t>
            </a:r>
          </a:p>
          <a:p>
            <a:pPr lvl="1"/>
            <a:r>
              <a:rPr lang="en-US" dirty="0"/>
              <a:t>The goal of Ministry is to lead the addict to true deliverance from addiction and salvation in Jesus Christ.</a:t>
            </a:r>
          </a:p>
        </p:txBody>
      </p:sp>
    </p:spTree>
    <p:extLst>
      <p:ext uri="{BB962C8B-B14F-4D97-AF65-F5344CB8AC3E}">
        <p14:creationId xmlns:p14="http://schemas.microsoft.com/office/powerpoint/2010/main" val="94510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CE972-83FB-61C0-F3F2-04591E2CB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CF8B3-B5D1-ADB1-BFBE-FDABBF0660FF}"/>
              </a:ext>
            </a:extLst>
          </p:cNvPr>
          <p:cNvSpPr>
            <a:spLocks noGrp="1"/>
          </p:cNvSpPr>
          <p:nvPr>
            <p:ph type="title"/>
          </p:nvPr>
        </p:nvSpPr>
        <p:spPr/>
        <p:txBody>
          <a:bodyPr/>
          <a:lstStyle/>
          <a:p>
            <a:r>
              <a:rPr lang="en-US" dirty="0"/>
              <a:t>Links &amp; Resources</a:t>
            </a:r>
          </a:p>
        </p:txBody>
      </p:sp>
      <p:sp>
        <p:nvSpPr>
          <p:cNvPr id="3" name="Content Placeholder 2">
            <a:extLst>
              <a:ext uri="{FF2B5EF4-FFF2-40B4-BE49-F238E27FC236}">
                <a16:creationId xmlns:a16="http://schemas.microsoft.com/office/drawing/2014/main" id="{142271B6-5FF3-0C2C-453C-DACC9F357E18}"/>
              </a:ext>
            </a:extLst>
          </p:cNvPr>
          <p:cNvSpPr>
            <a:spLocks noGrp="1"/>
          </p:cNvSpPr>
          <p:nvPr>
            <p:ph idx="1"/>
          </p:nvPr>
        </p:nvSpPr>
        <p:spPr>
          <a:xfrm>
            <a:off x="457200" y="1935480"/>
            <a:ext cx="8153400" cy="4389120"/>
          </a:xfrm>
        </p:spPr>
        <p:txBody>
          <a:bodyPr>
            <a:normAutofit fontScale="92500" lnSpcReduction="10000"/>
          </a:bodyPr>
          <a:lstStyle/>
          <a:p>
            <a:pPr lvl="1"/>
            <a:r>
              <a:rPr lang="en-US" dirty="0"/>
              <a:t>Deliverance From Addiction Outreach:</a:t>
            </a:r>
          </a:p>
          <a:p>
            <a:pPr lvl="2"/>
            <a:r>
              <a:rPr lang="en-US" dirty="0">
                <a:hlinkClick r:id="rId2"/>
              </a:rPr>
              <a:t>https://www.deliverance-from-addiction-outreach.org/</a:t>
            </a:r>
            <a:r>
              <a:rPr lang="en-US" dirty="0"/>
              <a:t> </a:t>
            </a:r>
          </a:p>
          <a:p>
            <a:pPr lvl="1"/>
            <a:r>
              <a:rPr lang="en-US" dirty="0"/>
              <a:t>Deliverance From Addiction Book:</a:t>
            </a:r>
          </a:p>
          <a:p>
            <a:pPr lvl="2"/>
            <a:r>
              <a:rPr lang="en-US" dirty="0">
                <a:hlinkClick r:id="rId3"/>
              </a:rPr>
              <a:t>https://www.deliverancefromaddictionbook.com/</a:t>
            </a:r>
            <a:r>
              <a:rPr lang="en-US" dirty="0"/>
              <a:t> </a:t>
            </a:r>
          </a:p>
          <a:p>
            <a:pPr lvl="1"/>
            <a:r>
              <a:rPr lang="en-US" dirty="0"/>
              <a:t>YouTube Channel:</a:t>
            </a:r>
          </a:p>
          <a:p>
            <a:pPr lvl="2"/>
            <a:r>
              <a:rPr lang="en-US" dirty="0">
                <a:hlinkClick r:id="rId4"/>
              </a:rPr>
              <a:t>https://www.youtube.com/@DeliveranceFromAddiction</a:t>
            </a:r>
            <a:r>
              <a:rPr lang="en-US" dirty="0"/>
              <a:t> </a:t>
            </a:r>
          </a:p>
          <a:p>
            <a:pPr lvl="1"/>
            <a:r>
              <a:rPr lang="en-US" dirty="0"/>
              <a:t>TikTok Channel:</a:t>
            </a:r>
          </a:p>
          <a:p>
            <a:pPr lvl="2"/>
            <a:r>
              <a:rPr lang="en-US" dirty="0">
                <a:hlinkClick r:id="rId5"/>
              </a:rPr>
              <a:t>https://www.tiktok.com/@deliverancefromaddiction</a:t>
            </a:r>
            <a:r>
              <a:rPr lang="en-US" dirty="0"/>
              <a:t> </a:t>
            </a:r>
          </a:p>
          <a:p>
            <a:pPr lvl="1"/>
            <a:r>
              <a:rPr lang="en-US" dirty="0"/>
              <a:t>Email:</a:t>
            </a:r>
          </a:p>
          <a:p>
            <a:pPr lvl="2"/>
            <a:r>
              <a:rPr lang="en-US" dirty="0">
                <a:hlinkClick r:id="rId6"/>
              </a:rPr>
              <a:t>deliverancefromaddiction@gmail.com</a:t>
            </a:r>
            <a:r>
              <a:rPr lang="en-US" dirty="0"/>
              <a:t> </a:t>
            </a:r>
          </a:p>
          <a:p>
            <a:pPr lvl="1"/>
            <a:r>
              <a:rPr lang="en-US" dirty="0"/>
              <a:t>War For Truth Ministries:</a:t>
            </a:r>
          </a:p>
          <a:p>
            <a:pPr lvl="2"/>
            <a:r>
              <a:rPr lang="en-US" dirty="0">
                <a:hlinkClick r:id="rId7"/>
              </a:rPr>
              <a:t>https://www.wftministries.org/</a:t>
            </a:r>
            <a:r>
              <a:rPr lang="en-US" dirty="0"/>
              <a:t> </a:t>
            </a:r>
          </a:p>
        </p:txBody>
      </p:sp>
    </p:spTree>
    <p:extLst>
      <p:ext uri="{BB962C8B-B14F-4D97-AF65-F5344CB8AC3E}">
        <p14:creationId xmlns:p14="http://schemas.microsoft.com/office/powerpoint/2010/main" val="188912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J.M.B.A.O.C?</a:t>
            </a:r>
          </a:p>
        </p:txBody>
      </p:sp>
      <p:sp>
        <p:nvSpPr>
          <p:cNvPr id="3" name="Content Placeholder 2"/>
          <p:cNvSpPr>
            <a:spLocks noGrp="1"/>
          </p:cNvSpPr>
          <p:nvPr>
            <p:ph idx="1"/>
          </p:nvPr>
        </p:nvSpPr>
        <p:spPr/>
        <p:txBody>
          <a:bodyPr/>
          <a:lstStyle/>
          <a:p>
            <a:r>
              <a:rPr lang="en-US" dirty="0"/>
              <a:t>It is a service provided by the War For Truth Ministries’ Deliverance From Addiction Outreach</a:t>
            </a:r>
          </a:p>
          <a:p>
            <a:r>
              <a:rPr lang="en-US" dirty="0"/>
              <a:t>It is a faith-based addiction outreach center where addicts and those that love them can be educated, life coached and ministered to.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252563"/>
            <a:ext cx="2362200" cy="25233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9" y="4252562"/>
            <a:ext cx="2523385" cy="2523385"/>
          </a:xfrm>
          <a:prstGeom prst="rect">
            <a:avLst/>
          </a:prstGeom>
        </p:spPr>
      </p:pic>
    </p:spTree>
    <p:extLst>
      <p:ext uri="{BB962C8B-B14F-4D97-AF65-F5344CB8AC3E}">
        <p14:creationId xmlns:p14="http://schemas.microsoft.com/office/powerpoint/2010/main" val="250525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Goals</a:t>
            </a:r>
          </a:p>
        </p:txBody>
      </p:sp>
      <p:sp>
        <p:nvSpPr>
          <p:cNvPr id="3" name="Content Placeholder 2"/>
          <p:cNvSpPr>
            <a:spLocks noGrp="1"/>
          </p:cNvSpPr>
          <p:nvPr>
            <p:ph idx="1"/>
          </p:nvPr>
        </p:nvSpPr>
        <p:spPr/>
        <p:txBody>
          <a:bodyPr>
            <a:normAutofit/>
          </a:bodyPr>
          <a:lstStyle/>
          <a:p>
            <a:r>
              <a:rPr lang="en-US" dirty="0"/>
              <a:t>To educate addicts and those that love them concerning all aspects of addiction.</a:t>
            </a:r>
          </a:p>
          <a:p>
            <a:r>
              <a:rPr lang="en-US" dirty="0"/>
              <a:t>To push back against false narratives that keep people in bondage to addiction.</a:t>
            </a:r>
          </a:p>
          <a:p>
            <a:r>
              <a:rPr lang="en-US" dirty="0"/>
              <a:t>To reveal the spiritual aspect of addiction, which is the </a:t>
            </a:r>
            <a:r>
              <a:rPr lang="en-US" b="1" dirty="0"/>
              <a:t>missing key element</a:t>
            </a:r>
            <a:r>
              <a:rPr lang="en-US" dirty="0"/>
              <a:t> in most addiction treatment programs, especially secular-based ones, and is the key to true deliverance from addiction.</a:t>
            </a:r>
          </a:p>
          <a:p>
            <a:r>
              <a:rPr lang="en-US" dirty="0"/>
              <a:t>To help addicts overcome the addiction mindset.</a:t>
            </a:r>
          </a:p>
          <a:p>
            <a:r>
              <a:rPr lang="en-US" dirty="0"/>
              <a:t>To lead them to true deliverance through Jesus Christ.</a:t>
            </a:r>
          </a:p>
        </p:txBody>
      </p:sp>
    </p:spTree>
    <p:extLst>
      <p:ext uri="{BB962C8B-B14F-4D97-AF65-F5344CB8AC3E}">
        <p14:creationId xmlns:p14="http://schemas.microsoft.com/office/powerpoint/2010/main" val="348368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Our Ministry</a:t>
            </a:r>
          </a:p>
        </p:txBody>
      </p:sp>
      <p:sp>
        <p:nvSpPr>
          <p:cNvPr id="3" name="Content Placeholder 2"/>
          <p:cNvSpPr>
            <a:spLocks noGrp="1"/>
          </p:cNvSpPr>
          <p:nvPr>
            <p:ph idx="1"/>
          </p:nvPr>
        </p:nvSpPr>
        <p:spPr/>
        <p:txBody>
          <a:bodyPr/>
          <a:lstStyle/>
          <a:p>
            <a:r>
              <a:rPr lang="en-US" b="1" dirty="0"/>
              <a:t>War For Truth Ministries </a:t>
            </a:r>
            <a:r>
              <a:rPr lang="en-US" dirty="0"/>
              <a:t>was founded in 2022 by Thomas W. Pohl.</a:t>
            </a:r>
          </a:p>
          <a:p>
            <a:r>
              <a:rPr lang="en-US" dirty="0"/>
              <a:t>In 2024, God revealed his calling in this season was to minister to drug addicts and those that love them.</a:t>
            </a:r>
          </a:p>
          <a:p>
            <a:r>
              <a:rPr lang="en-US" dirty="0"/>
              <a:t>The </a:t>
            </a:r>
            <a:r>
              <a:rPr lang="en-US" b="1" dirty="0"/>
              <a:t>Deliverance From Addiction Outreach </a:t>
            </a:r>
            <a:r>
              <a:rPr lang="en-US" dirty="0"/>
              <a:t>was birthed soon thereafter.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578161"/>
            <a:ext cx="2057400" cy="21977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086" y="4579882"/>
            <a:ext cx="2196066" cy="2196066"/>
          </a:xfrm>
          <a:prstGeom prst="rect">
            <a:avLst/>
          </a:prstGeom>
        </p:spPr>
      </p:pic>
    </p:spTree>
    <p:extLst>
      <p:ext uri="{BB962C8B-B14F-4D97-AF65-F5344CB8AC3E}">
        <p14:creationId xmlns:p14="http://schemas.microsoft.com/office/powerpoint/2010/main" val="104783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Our Outreach</a:t>
            </a:r>
          </a:p>
        </p:txBody>
      </p:sp>
      <p:sp>
        <p:nvSpPr>
          <p:cNvPr id="3" name="Content Placeholder 2"/>
          <p:cNvSpPr>
            <a:spLocks noGrp="1"/>
          </p:cNvSpPr>
          <p:nvPr>
            <p:ph idx="1"/>
          </p:nvPr>
        </p:nvSpPr>
        <p:spPr/>
        <p:txBody>
          <a:bodyPr>
            <a:normAutofit fontScale="92500" lnSpcReduction="10000"/>
          </a:bodyPr>
          <a:lstStyle/>
          <a:p>
            <a:r>
              <a:rPr lang="en-US" dirty="0"/>
              <a:t>The “Deliverance From Addiction” YouTube channel was founded in August 2023.</a:t>
            </a:r>
          </a:p>
          <a:p>
            <a:r>
              <a:rPr lang="en-US" dirty="0"/>
              <a:t>The </a:t>
            </a:r>
            <a:r>
              <a:rPr lang="en-US" b="1" dirty="0"/>
              <a:t>Deliverance From Addiction Outreach </a:t>
            </a:r>
            <a:r>
              <a:rPr lang="en-US" dirty="0"/>
              <a:t>was founded in November 2024.</a:t>
            </a:r>
          </a:p>
          <a:p>
            <a:r>
              <a:rPr lang="en-US" dirty="0"/>
              <a:t>Thomas W. Pohl’s book </a:t>
            </a:r>
            <a:r>
              <a:rPr lang="en-US" i="1" dirty="0"/>
              <a:t>“Deliverance From Addiction: Breaking the Yoke &amp; Healing the Hurt” </a:t>
            </a:r>
            <a:r>
              <a:rPr lang="en-US" dirty="0"/>
              <a:t>was published in December 2024.</a:t>
            </a:r>
          </a:p>
          <a:p>
            <a:r>
              <a:rPr lang="en-US" dirty="0"/>
              <a:t>The “Deliverance From Addiction” TikTok channel was founded in May 2025.</a:t>
            </a:r>
          </a:p>
          <a:p>
            <a:r>
              <a:rPr lang="en-US" dirty="0"/>
              <a:t>The </a:t>
            </a:r>
            <a:r>
              <a:rPr lang="en-US" b="1" dirty="0"/>
              <a:t>Jessica Marie Baker Addiction Outreach Center </a:t>
            </a:r>
            <a:r>
              <a:rPr lang="en-US" dirty="0"/>
              <a:t>project was conceptualized in June 2025. Opening TBD.</a:t>
            </a:r>
          </a:p>
        </p:txBody>
      </p:sp>
    </p:spTree>
    <p:extLst>
      <p:ext uri="{BB962C8B-B14F-4D97-AF65-F5344CB8AC3E}">
        <p14:creationId xmlns:p14="http://schemas.microsoft.com/office/powerpoint/2010/main" val="181794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Our Founder</a:t>
            </a:r>
          </a:p>
        </p:txBody>
      </p:sp>
      <p:sp>
        <p:nvSpPr>
          <p:cNvPr id="3" name="Content Placeholder 2"/>
          <p:cNvSpPr>
            <a:spLocks noGrp="1"/>
          </p:cNvSpPr>
          <p:nvPr>
            <p:ph idx="1"/>
          </p:nvPr>
        </p:nvSpPr>
        <p:spPr>
          <a:xfrm>
            <a:off x="457200" y="1935480"/>
            <a:ext cx="5867400" cy="4389120"/>
          </a:xfrm>
        </p:spPr>
        <p:txBody>
          <a:bodyPr>
            <a:normAutofit fontScale="77500" lnSpcReduction="20000"/>
          </a:bodyPr>
          <a:lstStyle/>
          <a:p>
            <a:r>
              <a:rPr lang="en-US" dirty="0"/>
              <a:t>Thomas W. Pohl is the founder of </a:t>
            </a:r>
            <a:r>
              <a:rPr lang="en-US" b="1" dirty="0"/>
              <a:t>War For Truth Ministries</a:t>
            </a:r>
            <a:r>
              <a:rPr lang="en-US" dirty="0"/>
              <a:t> and its </a:t>
            </a:r>
            <a:r>
              <a:rPr lang="en-US" b="1" dirty="0"/>
              <a:t>Deliverance From Addiction Outreach</a:t>
            </a:r>
            <a:r>
              <a:rPr lang="en-US" dirty="0"/>
              <a:t>.</a:t>
            </a:r>
          </a:p>
          <a:p>
            <a:r>
              <a:rPr lang="en-US" dirty="0"/>
              <a:t>He has been ministering to drug addicts since 2015.</a:t>
            </a:r>
          </a:p>
          <a:p>
            <a:r>
              <a:rPr lang="en-US" dirty="0"/>
              <a:t>He has personally led multiple individuals to lasting freedom from addiction and salvation in Jesus Christ.</a:t>
            </a:r>
          </a:p>
          <a:p>
            <a:r>
              <a:rPr lang="en-US" dirty="0"/>
              <a:t>He is the author of the book, </a:t>
            </a:r>
            <a:r>
              <a:rPr lang="en-US" i="1" dirty="0"/>
              <a:t>“Deliverance From Addiction: Breaking the Yoke &amp; Healing the Hurt” </a:t>
            </a:r>
            <a:r>
              <a:rPr lang="en-US" dirty="0"/>
              <a:t>which was published in December 2024.</a:t>
            </a:r>
          </a:p>
          <a:p>
            <a:r>
              <a:rPr lang="en-US" dirty="0"/>
              <a:t>He started teaching a course entitled, “Understanding Addiction” at </a:t>
            </a:r>
            <a:r>
              <a:rPr lang="en-US" b="1" dirty="0"/>
              <a:t>XIXI Now Success Academy Worldwide</a:t>
            </a:r>
            <a:r>
              <a:rPr lang="en-US" dirty="0"/>
              <a:t> for their Spring 2026 semester.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46561" y="3265581"/>
            <a:ext cx="4191000" cy="1622237"/>
          </a:xfrm>
          <a:prstGeom prst="rect">
            <a:avLst/>
          </a:prstGeom>
          <a:ln w="12700">
            <a:solidFill>
              <a:schemeClr val="tx1"/>
            </a:solidFill>
          </a:ln>
        </p:spPr>
      </p:pic>
    </p:spTree>
    <p:extLst>
      <p:ext uri="{BB962C8B-B14F-4D97-AF65-F5344CB8AC3E}">
        <p14:creationId xmlns:p14="http://schemas.microsoft.com/office/powerpoint/2010/main" val="14799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Jessica Marie Baker?</a:t>
            </a:r>
          </a:p>
        </p:txBody>
      </p:sp>
      <p:sp>
        <p:nvSpPr>
          <p:cNvPr id="3" name="Content Placeholder 2"/>
          <p:cNvSpPr>
            <a:spLocks noGrp="1"/>
          </p:cNvSpPr>
          <p:nvPr>
            <p:ph idx="1"/>
          </p:nvPr>
        </p:nvSpPr>
        <p:spPr>
          <a:xfrm>
            <a:off x="457200" y="1935480"/>
            <a:ext cx="5410200" cy="4389120"/>
          </a:xfrm>
        </p:spPr>
        <p:txBody>
          <a:bodyPr>
            <a:normAutofit fontScale="77500" lnSpcReduction="20000"/>
          </a:bodyPr>
          <a:lstStyle/>
          <a:p>
            <a:r>
              <a:rPr lang="en-US" dirty="0"/>
              <a:t>She was a dear friend of Thomas W. Pohl who tragically died of a drug overdose in 2018 despite having given her life to Jesus Christ one month prior.</a:t>
            </a:r>
          </a:p>
          <a:p>
            <a:r>
              <a:rPr lang="en-US" dirty="0"/>
              <a:t>Her painful death led to an impassioned  plea to God to not let her death be in vain and to turn it around for good. Four months later, God answered that plea and dropped his book on his heart.</a:t>
            </a:r>
          </a:p>
          <a:p>
            <a:r>
              <a:rPr lang="en-US" dirty="0"/>
              <a:t>Her death would ultimately birth the Deliverance From Addiction Outreach.</a:t>
            </a:r>
          </a:p>
          <a:p>
            <a:r>
              <a:rPr lang="en-US" dirty="0"/>
              <a:t>Thomas wanted to honor Jessica’s memory  by naming his future addiction outreach center in her honor. In July 2025, her father Richard enthusiastically gave him his blessing to do so.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2556" y="1981200"/>
            <a:ext cx="2816644" cy="4114800"/>
          </a:xfrm>
          <a:prstGeom prst="rect">
            <a:avLst/>
          </a:prstGeom>
          <a:ln w="12700">
            <a:solidFill>
              <a:schemeClr val="tx1"/>
            </a:solidFill>
          </a:ln>
        </p:spPr>
      </p:pic>
    </p:spTree>
    <p:extLst>
      <p:ext uri="{BB962C8B-B14F-4D97-AF65-F5344CB8AC3E}">
        <p14:creationId xmlns:p14="http://schemas.microsoft.com/office/powerpoint/2010/main" val="247402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DC399-9410-3162-9DC4-7E60A460B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6B11C-F8CC-BBA2-22A4-6204776060D1}"/>
              </a:ext>
            </a:extLst>
          </p:cNvPr>
          <p:cNvSpPr>
            <a:spLocks noGrp="1"/>
          </p:cNvSpPr>
          <p:nvPr>
            <p:ph type="title"/>
          </p:nvPr>
        </p:nvSpPr>
        <p:spPr/>
        <p:txBody>
          <a:bodyPr/>
          <a:lstStyle/>
          <a:p>
            <a:r>
              <a:rPr lang="en-US" dirty="0"/>
              <a:t>What Do Clients Receive?</a:t>
            </a:r>
          </a:p>
        </p:txBody>
      </p:sp>
      <p:sp>
        <p:nvSpPr>
          <p:cNvPr id="3" name="Content Placeholder 2">
            <a:extLst>
              <a:ext uri="{FF2B5EF4-FFF2-40B4-BE49-F238E27FC236}">
                <a16:creationId xmlns:a16="http://schemas.microsoft.com/office/drawing/2014/main" id="{64F55451-0820-22CF-A4C9-9D75D5213FA1}"/>
              </a:ext>
            </a:extLst>
          </p:cNvPr>
          <p:cNvSpPr>
            <a:spLocks noGrp="1"/>
          </p:cNvSpPr>
          <p:nvPr>
            <p:ph idx="1"/>
          </p:nvPr>
        </p:nvSpPr>
        <p:spPr>
          <a:xfrm>
            <a:off x="457200" y="1935480"/>
            <a:ext cx="4495800" cy="4389120"/>
          </a:xfrm>
        </p:spPr>
        <p:txBody>
          <a:bodyPr>
            <a:normAutofit/>
          </a:bodyPr>
          <a:lstStyle/>
          <a:p>
            <a:r>
              <a:rPr lang="en-US" dirty="0"/>
              <a:t>All addicts and their loved ones will receive a Bible and a copy of Thomas W. Pohl’s book “</a:t>
            </a:r>
            <a:r>
              <a:rPr lang="en-US" i="1" dirty="0"/>
              <a:t>Deliverance From Addiction: Breaking the Yoke &amp; Healing the Hurt” </a:t>
            </a:r>
            <a:r>
              <a:rPr lang="en-US" dirty="0"/>
              <a:t>free of charge.</a:t>
            </a:r>
          </a:p>
          <a:p>
            <a:r>
              <a:rPr lang="en-US" dirty="0"/>
              <a:t>Addiction Education</a:t>
            </a:r>
          </a:p>
          <a:p>
            <a:r>
              <a:rPr lang="en-US" dirty="0"/>
              <a:t>Life Coaching</a:t>
            </a:r>
          </a:p>
          <a:p>
            <a:r>
              <a:rPr lang="en-US" dirty="0"/>
              <a:t>Ministry</a:t>
            </a:r>
          </a:p>
        </p:txBody>
      </p:sp>
      <p:pic>
        <p:nvPicPr>
          <p:cNvPr id="6" name="Picture 5" descr="Deliverance From Addiction.&#10;&#10;AI-generated content may be incorrect.">
            <a:extLst>
              <a:ext uri="{FF2B5EF4-FFF2-40B4-BE49-F238E27FC236}">
                <a16:creationId xmlns:a16="http://schemas.microsoft.com/office/drawing/2014/main" id="{F372C08F-717C-3FAF-6136-801C9B186F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935480"/>
            <a:ext cx="3078480" cy="4617720"/>
          </a:xfrm>
          <a:prstGeom prst="rect">
            <a:avLst/>
          </a:prstGeom>
          <a:ln w="12700">
            <a:solidFill>
              <a:schemeClr val="tx1"/>
            </a:solidFill>
          </a:ln>
        </p:spPr>
      </p:pic>
    </p:spTree>
    <p:extLst>
      <p:ext uri="{BB962C8B-B14F-4D97-AF65-F5344CB8AC3E}">
        <p14:creationId xmlns:p14="http://schemas.microsoft.com/office/powerpoint/2010/main" val="294306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57081-938C-A8EC-60C5-EBB3986EC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F9267B-3800-21E4-1471-EB0DA01E2CDE}"/>
              </a:ext>
            </a:extLst>
          </p:cNvPr>
          <p:cNvSpPr>
            <a:spLocks noGrp="1"/>
          </p:cNvSpPr>
          <p:nvPr>
            <p:ph type="title"/>
          </p:nvPr>
        </p:nvSpPr>
        <p:spPr/>
        <p:txBody>
          <a:bodyPr/>
          <a:lstStyle/>
          <a:p>
            <a:r>
              <a:rPr lang="en-US" dirty="0"/>
              <a:t>What Do Clients Receive?</a:t>
            </a:r>
          </a:p>
        </p:txBody>
      </p:sp>
      <p:sp>
        <p:nvSpPr>
          <p:cNvPr id="3" name="Content Placeholder 2">
            <a:extLst>
              <a:ext uri="{FF2B5EF4-FFF2-40B4-BE49-F238E27FC236}">
                <a16:creationId xmlns:a16="http://schemas.microsoft.com/office/drawing/2014/main" id="{F5742400-8798-7B18-12A4-DAC5DD7BF060}"/>
              </a:ext>
            </a:extLst>
          </p:cNvPr>
          <p:cNvSpPr>
            <a:spLocks noGrp="1"/>
          </p:cNvSpPr>
          <p:nvPr>
            <p:ph idx="1"/>
          </p:nvPr>
        </p:nvSpPr>
        <p:spPr>
          <a:xfrm>
            <a:off x="457200" y="1935480"/>
            <a:ext cx="8153400" cy="4389120"/>
          </a:xfrm>
        </p:spPr>
        <p:txBody>
          <a:bodyPr>
            <a:normAutofit/>
          </a:bodyPr>
          <a:lstStyle/>
          <a:p>
            <a:pPr marL="0" indent="0">
              <a:buNone/>
            </a:pPr>
            <a:r>
              <a:rPr lang="en-US" b="1" dirty="0"/>
              <a:t>Addiction Education</a:t>
            </a:r>
          </a:p>
          <a:p>
            <a:pPr lvl="1"/>
            <a:r>
              <a:rPr lang="en-US" dirty="0"/>
              <a:t>Addicts and their loved ones will be educated concerning all aspects of addiction.</a:t>
            </a:r>
          </a:p>
          <a:p>
            <a:pPr lvl="1"/>
            <a:r>
              <a:rPr lang="en-US" dirty="0"/>
              <a:t>False prevailing narratives will be exposed and pushed back against.</a:t>
            </a:r>
          </a:p>
          <a:p>
            <a:pPr lvl="1"/>
            <a:r>
              <a:rPr lang="en-US" dirty="0"/>
              <a:t>Medicine Replacement Therapy fallacies will be exposed.</a:t>
            </a:r>
          </a:p>
          <a:p>
            <a:pPr lvl="1"/>
            <a:r>
              <a:rPr lang="en-US" dirty="0"/>
              <a:t>The </a:t>
            </a:r>
            <a:r>
              <a:rPr lang="en-US" b="1" dirty="0"/>
              <a:t>missing key element </a:t>
            </a:r>
            <a:r>
              <a:rPr lang="en-US" dirty="0"/>
              <a:t>lacking in most addiction treatment programs will be revealed and how this key  can lead to freedom from addiction once and for all.</a:t>
            </a:r>
          </a:p>
        </p:txBody>
      </p:sp>
    </p:spTree>
    <p:extLst>
      <p:ext uri="{BB962C8B-B14F-4D97-AF65-F5344CB8AC3E}">
        <p14:creationId xmlns:p14="http://schemas.microsoft.com/office/powerpoint/2010/main" val="2291718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433</TotalTime>
  <Words>819</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Constantia</vt:lpstr>
      <vt:lpstr>Wingdings 2</vt:lpstr>
      <vt:lpstr>Flow</vt:lpstr>
      <vt:lpstr>PowerPoint Presentation</vt:lpstr>
      <vt:lpstr>What is the J.M.B.A.O.C?</vt:lpstr>
      <vt:lpstr>Our Goals</vt:lpstr>
      <vt:lpstr>About Our Ministry</vt:lpstr>
      <vt:lpstr>About Our Outreach</vt:lpstr>
      <vt:lpstr>About Our Founder</vt:lpstr>
      <vt:lpstr>Who is Jessica Marie Baker?</vt:lpstr>
      <vt:lpstr>What Do Clients Receive?</vt:lpstr>
      <vt:lpstr>What Do Clients Receive?</vt:lpstr>
      <vt:lpstr>What Do Clients Receive?</vt:lpstr>
      <vt:lpstr>What Do Clients Receive?</vt:lpstr>
      <vt:lpstr>Links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sunbari1</dc:creator>
  <cp:lastModifiedBy>twpohl1967@gmail.com</cp:lastModifiedBy>
  <cp:revision>21</cp:revision>
  <dcterms:created xsi:type="dcterms:W3CDTF">2025-08-16T15:14:39Z</dcterms:created>
  <dcterms:modified xsi:type="dcterms:W3CDTF">2026-04-19T20:12:30Z</dcterms:modified>
</cp:coreProperties>
</file>